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2576" y="-1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3" d="100"/>
          <a:sy n="73" d="100"/>
        </p:scale>
        <p:origin x="-3168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65647-DCF7-D249-B14C-EEDDFF990A54}" type="datetimeFigureOut">
              <a:rPr lang="en-US" smtClean="0"/>
              <a:t>7/1/16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FC60F-0B4C-D44C-9215-275C6FC0C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03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FC60F-0B4C-D44C-9215-275C6FC0CE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58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14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4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7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0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3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4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4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5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7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5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4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EC296-8C26-7F49-89B4-E06B113ED6CE}" type="datetimeFigureOut">
              <a:rPr lang="en-US" smtClean="0"/>
              <a:t>7/1/16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93B87-5622-2C49-A39E-0DCADC5FC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3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nal cover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98" t="6172" r="14068" b="6842"/>
          <a:stretch/>
        </p:blipFill>
        <p:spPr>
          <a:xfrm>
            <a:off x="436530" y="-159006"/>
            <a:ext cx="6051906" cy="941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82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</Words>
  <Application>Microsoft Macintosh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Pia Sörensen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Pia Sorensen</dc:creator>
  <cp:lastModifiedBy>Pia Sorensen</cp:lastModifiedBy>
  <cp:revision>1</cp:revision>
  <dcterms:created xsi:type="dcterms:W3CDTF">2016-07-01T16:35:47Z</dcterms:created>
  <dcterms:modified xsi:type="dcterms:W3CDTF">2016-07-01T16:43:41Z</dcterms:modified>
</cp:coreProperties>
</file>